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65" r:id="rId2"/>
    <p:sldId id="256" r:id="rId3"/>
    <p:sldId id="271" r:id="rId4"/>
    <p:sldId id="257" r:id="rId5"/>
    <p:sldId id="270" r:id="rId6"/>
    <p:sldId id="268" r:id="rId7"/>
    <p:sldId id="273" r:id="rId8"/>
    <p:sldId id="269" r:id="rId9"/>
    <p:sldId id="267" r:id="rId10"/>
    <p:sldId id="272" r:id="rId11"/>
    <p:sldId id="274" r:id="rId12"/>
    <p:sldId id="258" r:id="rId13"/>
    <p:sldId id="259" r:id="rId14"/>
    <p:sldId id="260" r:id="rId15"/>
    <p:sldId id="262" r:id="rId16"/>
    <p:sldId id="26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89259" autoAdjust="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250F-91D0-4FFC-97E9-ACB9F5115DF6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C8803-CD87-4970-BA00-C95BB75B9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8803-CD87-4970-BA00-C95BB75B98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8803-CD87-4970-BA00-C95BB75B98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8803-CD87-4970-BA00-C95BB75B98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49EA0C-DA75-4341-823D-374D7B49E76B}" type="datetimeFigureOut">
              <a:rPr lang="en-US" smtClean="0"/>
              <a:pPr/>
              <a:t>2009-10-05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2EF726B-40A8-4C43-BCB8-F4F86F0167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830.jpg"/>
          <p:cNvPicPr>
            <a:picLocks noGrp="1" noChangeAspect="1"/>
          </p:cNvPicPr>
          <p:nvPr>
            <p:ph idx="1"/>
          </p:nvPr>
        </p:nvPicPr>
        <p:blipFill>
          <a:blip r:embed="rId3"/>
          <a:srcRect l="6757" t="5694" r="8108" b="5801"/>
          <a:stretch>
            <a:fillRect/>
          </a:stretch>
        </p:blipFill>
        <p:spPr>
          <a:xfrm>
            <a:off x="2514600" y="304800"/>
            <a:ext cx="6172200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1905000" cy="2026920"/>
          </a:xfrm>
        </p:spPr>
        <p:txBody>
          <a:bodyPr>
            <a:normAutofit/>
          </a:bodyPr>
          <a:lstStyle/>
          <a:p>
            <a:r>
              <a:rPr lang="en-US" dirty="0" smtClean="0"/>
              <a:t>Slides From 1964-65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chard Heights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13" t="7466" r="10271" b="5000"/>
          <a:stretch>
            <a:fillRect/>
          </a:stretch>
        </p:blipFill>
        <p:spPr>
          <a:xfrm>
            <a:off x="2743200" y="304800"/>
            <a:ext cx="6096000" cy="61830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2133600" cy="1356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Orchard Heights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chard Heights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05" t="6405" r="8108" b="10016"/>
          <a:stretch>
            <a:fillRect/>
          </a:stretch>
        </p:blipFill>
        <p:spPr>
          <a:xfrm>
            <a:off x="2286000" y="310166"/>
            <a:ext cx="6553200" cy="6091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2133600" cy="2270760"/>
          </a:xfrm>
        </p:spPr>
        <p:txBody>
          <a:bodyPr>
            <a:normAutofit/>
          </a:bodyPr>
          <a:lstStyle/>
          <a:p>
            <a:r>
              <a:rPr lang="en-US" dirty="0" smtClean="0"/>
              <a:t>Orchard Heights </a:t>
            </a:r>
            <a:r>
              <a:rPr lang="en-US" dirty="0" smtClean="0"/>
              <a:t> 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747.jpg"/>
          <p:cNvPicPr>
            <a:picLocks noGrp="1" noChangeAspect="1"/>
          </p:cNvPicPr>
          <p:nvPr>
            <p:ph idx="1"/>
          </p:nvPr>
        </p:nvPicPr>
        <p:blipFill>
          <a:blip r:embed="rId3"/>
          <a:srcRect l="3719" t="3333" r="5372" b="3333"/>
          <a:stretch>
            <a:fillRect/>
          </a:stretch>
        </p:blipFill>
        <p:spPr>
          <a:xfrm>
            <a:off x="2667000" y="228600"/>
            <a:ext cx="6172200" cy="6284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05400"/>
            <a:ext cx="27432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Apartments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6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0982" y="228600"/>
            <a:ext cx="6772018" cy="62124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2667000" cy="1965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Downtown Ottawa   Christmas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6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50" t="6666" r="2239"/>
          <a:stretch>
            <a:fillRect/>
          </a:stretch>
        </p:blipFill>
        <p:spPr>
          <a:xfrm>
            <a:off x="2590800" y="169333"/>
            <a:ext cx="6172200" cy="640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1981200" cy="2042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</a:t>
            </a:r>
            <a:r>
              <a:rPr lang="en-US" dirty="0" smtClean="0"/>
              <a:t>. Post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7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7869" t="14546" b="11399"/>
          <a:stretch>
            <a:fillRect/>
          </a:stretch>
        </p:blipFill>
        <p:spPr>
          <a:xfrm flipH="1">
            <a:off x="1828800" y="228600"/>
            <a:ext cx="7132864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Woolworth’s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7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79" t="3333" r="4918" b="7066"/>
          <a:stretch>
            <a:fillRect/>
          </a:stretch>
        </p:blipFill>
        <p:spPr>
          <a:xfrm flipH="1">
            <a:off x="2276474" y="234696"/>
            <a:ext cx="6502400" cy="62423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24384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White’s Furniture &amp; Appliances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66" t="1667" r="3719" b="3333"/>
          <a:stretch>
            <a:fillRect/>
          </a:stretch>
        </p:blipFill>
        <p:spPr>
          <a:xfrm>
            <a:off x="1371600" y="304800"/>
            <a:ext cx="7452911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Ottawa Typewriter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5000" r="5785" b="10000"/>
          <a:stretch>
            <a:fillRect/>
          </a:stretch>
        </p:blipFill>
        <p:spPr>
          <a:xfrm flipH="1">
            <a:off x="3200400" y="381000"/>
            <a:ext cx="5562600" cy="60668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Scott’s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39" t="3334" r="4918" b="3333"/>
          <a:stretch>
            <a:fillRect/>
          </a:stretch>
        </p:blipFill>
        <p:spPr>
          <a:xfrm flipH="1">
            <a:off x="2514600" y="323515"/>
            <a:ext cx="6248400" cy="61387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76800"/>
            <a:ext cx="1981200" cy="1051560"/>
          </a:xfrm>
        </p:spPr>
        <p:txBody>
          <a:bodyPr/>
          <a:lstStyle/>
          <a:p>
            <a:r>
              <a:rPr lang="en-US" dirty="0" err="1" smtClean="0"/>
              <a:t>Litwin’s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854.jpg"/>
          <p:cNvPicPr>
            <a:picLocks noChangeAspect="1"/>
          </p:cNvPicPr>
          <p:nvPr/>
        </p:nvPicPr>
        <p:blipFill>
          <a:blip r:embed="rId2"/>
          <a:srcRect l="12642" t="5078" r="10097" b="5841"/>
          <a:stretch>
            <a:fillRect/>
          </a:stretch>
        </p:blipFill>
        <p:spPr>
          <a:xfrm>
            <a:off x="3200400" y="176462"/>
            <a:ext cx="5572992" cy="645293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t="4201" r="4167" b="6169"/>
          <a:stretch>
            <a:fillRect/>
          </a:stretch>
        </p:blipFill>
        <p:spPr>
          <a:xfrm>
            <a:off x="2362200" y="304800"/>
            <a:ext cx="6553200" cy="63546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Goss’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3333" r="5785" b="6667"/>
          <a:stretch>
            <a:fillRect/>
          </a:stretch>
        </p:blipFill>
        <p:spPr>
          <a:xfrm>
            <a:off x="2359378" y="304800"/>
            <a:ext cx="6416322" cy="6299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1828800" cy="1584960"/>
          </a:xfrm>
        </p:spPr>
        <p:txBody>
          <a:bodyPr>
            <a:normAutofit/>
          </a:bodyPr>
          <a:lstStyle/>
          <a:p>
            <a:r>
              <a:rPr lang="en-US" dirty="0" smtClean="0"/>
              <a:t>Acme Paint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67"/>
          <a:stretch>
            <a:fillRect/>
          </a:stretch>
        </p:blipFill>
        <p:spPr>
          <a:xfrm>
            <a:off x="2514600" y="228600"/>
            <a:ext cx="6267450" cy="61120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1981200" cy="1432560"/>
          </a:xfrm>
        </p:spPr>
        <p:txBody>
          <a:bodyPr>
            <a:normAutofit/>
          </a:bodyPr>
          <a:lstStyle/>
          <a:p>
            <a:r>
              <a:rPr lang="en-US" dirty="0" smtClean="0"/>
              <a:t>Anchor Savings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34" t="5556" r="3579" b="4167"/>
          <a:stretch>
            <a:fillRect/>
          </a:stretch>
        </p:blipFill>
        <p:spPr>
          <a:xfrm>
            <a:off x="2286000" y="228601"/>
            <a:ext cx="6553200" cy="63575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2057400" cy="1051560"/>
          </a:xfrm>
        </p:spPr>
        <p:txBody>
          <a:bodyPr/>
          <a:lstStyle/>
          <a:p>
            <a:r>
              <a:rPr lang="en-US" dirty="0" err="1" smtClean="0"/>
              <a:t>Dengel’s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t="4201" r="5556" b="3368"/>
          <a:stretch>
            <a:fillRect/>
          </a:stretch>
        </p:blipFill>
        <p:spPr>
          <a:xfrm>
            <a:off x="2667000" y="304800"/>
            <a:ext cx="6019800" cy="6112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2133600" cy="2118360"/>
          </a:xfrm>
        </p:spPr>
        <p:txBody>
          <a:bodyPr>
            <a:normAutofit/>
          </a:bodyPr>
          <a:lstStyle/>
          <a:p>
            <a:r>
              <a:rPr lang="en-US" dirty="0" smtClean="0"/>
              <a:t>J.C. Penney Co.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959" t="3390" r="4132" b="1695"/>
          <a:stretch>
            <a:fillRect/>
          </a:stretch>
        </p:blipFill>
        <p:spPr>
          <a:xfrm>
            <a:off x="2819400" y="365759"/>
            <a:ext cx="6019800" cy="61292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2133600" cy="19659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Nitcher’s</a:t>
            </a:r>
            <a:r>
              <a:rPr lang="en-US" dirty="0" smtClean="0"/>
              <a:t> Floor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4.jpg"/>
          <p:cNvPicPr>
            <a:picLocks noGrp="1" noChangeAspect="1"/>
          </p:cNvPicPr>
          <p:nvPr>
            <p:ph idx="1"/>
          </p:nvPr>
        </p:nvPicPr>
        <p:blipFill>
          <a:blip r:embed="rId2"/>
          <a:srcRect l="5372" t="3333" r="5372" b="5000"/>
          <a:stretch>
            <a:fillRect/>
          </a:stretch>
        </p:blipFill>
        <p:spPr>
          <a:xfrm>
            <a:off x="2743200" y="304800"/>
            <a:ext cx="6019800" cy="61312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2209800" cy="1432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Lister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57" t="7202" r="4286" b="4929"/>
          <a:stretch>
            <a:fillRect/>
          </a:stretch>
        </p:blipFill>
        <p:spPr>
          <a:xfrm>
            <a:off x="2362200" y="381000"/>
            <a:ext cx="6400800" cy="60069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0"/>
            <a:ext cx="1981200" cy="2499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Kansas State </a:t>
            </a:r>
            <a:r>
              <a:rPr lang="en-US" dirty="0" smtClean="0"/>
              <a:t>Employ-</a:t>
            </a:r>
            <a:r>
              <a:rPr lang="en-US" dirty="0" err="1" smtClean="0"/>
              <a:t>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4913" t="2826" r="4134" b="5464"/>
          <a:stretch>
            <a:fillRect/>
          </a:stretch>
        </p:blipFill>
        <p:spPr>
          <a:xfrm>
            <a:off x="2514600" y="304800"/>
            <a:ext cx="62484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1828800" cy="1508760"/>
          </a:xfrm>
        </p:spPr>
        <p:txBody>
          <a:bodyPr>
            <a:normAutofit/>
          </a:bodyPr>
          <a:lstStyle/>
          <a:p>
            <a:r>
              <a:rPr lang="en-US" dirty="0" smtClean="0"/>
              <a:t>Ottawa Herald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67" t="3333" r="8333" b="3333"/>
          <a:stretch>
            <a:fillRect/>
          </a:stretch>
        </p:blipFill>
        <p:spPr>
          <a:xfrm flipH="1">
            <a:off x="2743200" y="304800"/>
            <a:ext cx="6096000" cy="61916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2590800" cy="1813560"/>
          </a:xfrm>
        </p:spPr>
        <p:txBody>
          <a:bodyPr>
            <a:normAutofit/>
          </a:bodyPr>
          <a:lstStyle/>
          <a:p>
            <a:r>
              <a:rPr lang="en-US" dirty="0" smtClean="0"/>
              <a:t>Plaza Theater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untry Club Heights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13" t="5000" r="7014" b="5000"/>
          <a:stretch>
            <a:fillRect/>
          </a:stretch>
        </p:blipFill>
        <p:spPr>
          <a:xfrm>
            <a:off x="2286000" y="304800"/>
            <a:ext cx="5562600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33800"/>
            <a:ext cx="2133600" cy="2651760"/>
          </a:xfrm>
        </p:spPr>
        <p:txBody>
          <a:bodyPr>
            <a:normAutofit/>
          </a:bodyPr>
          <a:lstStyle/>
          <a:p>
            <a:r>
              <a:rPr lang="en-US" dirty="0" smtClean="0"/>
              <a:t>Country Club Heights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1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11" t="5670" r="4417" b="3620"/>
          <a:stretch>
            <a:fillRect/>
          </a:stretch>
        </p:blipFill>
        <p:spPr>
          <a:xfrm>
            <a:off x="2514600" y="381000"/>
            <a:ext cx="6248400" cy="60590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1752600" cy="1813560"/>
          </a:xfrm>
        </p:spPr>
        <p:txBody>
          <a:bodyPr>
            <a:normAutofit/>
          </a:bodyPr>
          <a:lstStyle/>
          <a:p>
            <a:r>
              <a:rPr lang="en-US" dirty="0" smtClean="0"/>
              <a:t>Nelson Hotel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67" t="5437" r="2778" b="9222"/>
          <a:stretch>
            <a:fillRect/>
          </a:stretch>
        </p:blipFill>
        <p:spPr>
          <a:xfrm>
            <a:off x="2057400" y="304800"/>
            <a:ext cx="6758940" cy="60527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7200"/>
            <a:ext cx="2667000" cy="18135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Lewin’s</a:t>
            </a:r>
            <a:r>
              <a:rPr lang="en-US" dirty="0" smtClean="0"/>
              <a:t> and </a:t>
            </a:r>
            <a:r>
              <a:rPr lang="en-US" dirty="0" err="1" smtClean="0"/>
              <a:t>Wassmer’s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1667" r="2479" b="5000"/>
          <a:stretch>
            <a:fillRect/>
          </a:stretch>
        </p:blipFill>
        <p:spPr>
          <a:xfrm>
            <a:off x="2514600" y="304801"/>
            <a:ext cx="6274252" cy="61641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1981200" cy="2727960"/>
          </a:xfrm>
        </p:spPr>
        <p:txBody>
          <a:bodyPr>
            <a:normAutofit/>
          </a:bodyPr>
          <a:lstStyle/>
          <a:p>
            <a:r>
              <a:rPr lang="en-US" dirty="0" smtClean="0"/>
              <a:t>Ottawa Savings &amp; Loan Assn.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53" t="5000" r="2479"/>
          <a:stretch>
            <a:fillRect/>
          </a:stretch>
        </p:blipFill>
        <p:spPr>
          <a:xfrm>
            <a:off x="2590800" y="304800"/>
            <a:ext cx="6248400" cy="61406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2286000" cy="1584960"/>
          </a:xfrm>
        </p:spPr>
        <p:txBody>
          <a:bodyPr>
            <a:normAutofit/>
          </a:bodyPr>
          <a:lstStyle/>
          <a:p>
            <a:r>
              <a:rPr lang="en-US" dirty="0" smtClean="0"/>
              <a:t>Interstate Loans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69" t="1906" r="13580" b="8958"/>
          <a:stretch>
            <a:fillRect/>
          </a:stretch>
        </p:blipFill>
        <p:spPr>
          <a:xfrm flipH="1">
            <a:off x="2286000" y="381001"/>
            <a:ext cx="6410324" cy="60332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2133600" cy="2118360"/>
          </a:xfrm>
        </p:spPr>
        <p:txBody>
          <a:bodyPr>
            <a:normAutofit/>
          </a:bodyPr>
          <a:lstStyle/>
          <a:p>
            <a:r>
              <a:rPr lang="en-US" dirty="0" smtClean="0"/>
              <a:t>A&amp;P Grocery 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984" r="13636" b="3333"/>
          <a:stretch>
            <a:fillRect/>
          </a:stretch>
        </p:blipFill>
        <p:spPr>
          <a:xfrm>
            <a:off x="3886200" y="228599"/>
            <a:ext cx="4953000" cy="63838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3200400" cy="1219200"/>
          </a:xfrm>
        </p:spPr>
        <p:txBody>
          <a:bodyPr/>
          <a:lstStyle/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97" t="2821" r="4197" b="8309"/>
          <a:stretch>
            <a:fillRect/>
          </a:stretch>
        </p:blipFill>
        <p:spPr>
          <a:xfrm>
            <a:off x="2209800" y="304801"/>
            <a:ext cx="6492004" cy="62460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53000"/>
            <a:ext cx="2362200" cy="1051560"/>
          </a:xfrm>
        </p:spPr>
        <p:txBody>
          <a:bodyPr/>
          <a:lstStyle/>
          <a:p>
            <a:r>
              <a:rPr lang="en-US" dirty="0" smtClean="0"/>
              <a:t>Gambles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53" t="15000" b="10000"/>
          <a:stretch>
            <a:fillRect/>
          </a:stretch>
        </p:blipFill>
        <p:spPr>
          <a:xfrm>
            <a:off x="1143000" y="533400"/>
            <a:ext cx="764286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err="1" smtClean="0"/>
              <a:t>Beautyland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5000" r="3719" b="3333"/>
          <a:stretch>
            <a:fillRect/>
          </a:stretch>
        </p:blipFill>
        <p:spPr>
          <a:xfrm>
            <a:off x="2514600" y="281093"/>
            <a:ext cx="6324600" cy="61840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1905000" cy="265176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Bellas</a:t>
            </a:r>
            <a:r>
              <a:rPr lang="en-US" dirty="0" smtClean="0"/>
              <a:t> Hess Catalog 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667" b="10000"/>
          <a:stretch>
            <a:fillRect/>
          </a:stretch>
        </p:blipFill>
        <p:spPr>
          <a:xfrm>
            <a:off x="1524000" y="609600"/>
            <a:ext cx="7216706" cy="5867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0600"/>
            <a:ext cx="228600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TruValue</a:t>
            </a:r>
            <a:r>
              <a:rPr lang="en-US" dirty="0" smtClean="0"/>
              <a:t> </a:t>
            </a:r>
            <a:r>
              <a:rPr lang="en-US" dirty="0" err="1" smtClean="0"/>
              <a:t>Handware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74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89" t="5602" r="5556" b="6169"/>
          <a:stretch>
            <a:fillRect/>
          </a:stretch>
        </p:blipFill>
        <p:spPr>
          <a:xfrm>
            <a:off x="2362200" y="381000"/>
            <a:ext cx="6535057" cy="61449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1828800" cy="1508760"/>
          </a:xfrm>
        </p:spPr>
        <p:txBody>
          <a:bodyPr>
            <a:normAutofit/>
          </a:bodyPr>
          <a:lstStyle/>
          <a:p>
            <a:r>
              <a:rPr lang="en-US" dirty="0" smtClean="0"/>
              <a:t>Willow Acres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95" t="-1446" r="4982" b="5636"/>
          <a:stretch>
            <a:fillRect/>
          </a:stretch>
        </p:blipFill>
        <p:spPr>
          <a:xfrm>
            <a:off x="2667000" y="152400"/>
            <a:ext cx="6248400" cy="64377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2133600" cy="1508760"/>
          </a:xfrm>
        </p:spPr>
        <p:txBody>
          <a:bodyPr>
            <a:normAutofit/>
          </a:bodyPr>
          <a:lstStyle/>
          <a:p>
            <a:r>
              <a:rPr lang="en-US" dirty="0" smtClean="0"/>
              <a:t>Western Auto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16" t="4251" r="3025" b="5051"/>
          <a:stretch>
            <a:fillRect/>
          </a:stretch>
        </p:blipFill>
        <p:spPr>
          <a:xfrm>
            <a:off x="2438400" y="304800"/>
            <a:ext cx="6400800" cy="62068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2514600" cy="2042160"/>
          </a:xfrm>
        </p:spPr>
        <p:txBody>
          <a:bodyPr>
            <a:normAutofit/>
          </a:bodyPr>
          <a:lstStyle/>
          <a:p>
            <a:r>
              <a:rPr lang="en-US" dirty="0" smtClean="0"/>
              <a:t>Oklahoma Tire &amp;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3333" r="5372" b="3333"/>
          <a:stretch>
            <a:fillRect/>
          </a:stretch>
        </p:blipFill>
        <p:spPr>
          <a:xfrm>
            <a:off x="2667000" y="228600"/>
            <a:ext cx="6248400" cy="63332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5800"/>
            <a:ext cx="2438400" cy="15087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Waymire’s</a:t>
            </a:r>
            <a:r>
              <a:rPr lang="en-US" dirty="0" smtClean="0"/>
              <a:t> Food Mart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06" t="3333" r="7438" b="6667"/>
          <a:stretch>
            <a:fillRect/>
          </a:stretch>
        </p:blipFill>
        <p:spPr>
          <a:xfrm>
            <a:off x="2667000" y="228600"/>
            <a:ext cx="6172200" cy="6172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2743200" cy="1965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Santa Fe Passenger Depot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73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719" t="5000" r="3719" b="3333"/>
          <a:stretch>
            <a:fillRect/>
          </a:stretch>
        </p:blipFill>
        <p:spPr>
          <a:xfrm>
            <a:off x="2438399" y="180975"/>
            <a:ext cx="6332913" cy="6219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67200"/>
            <a:ext cx="2514600" cy="1432560"/>
          </a:xfrm>
        </p:spPr>
        <p:txBody>
          <a:bodyPr>
            <a:normAutofit/>
          </a:bodyPr>
          <a:lstStyle/>
          <a:p>
            <a:r>
              <a:rPr lang="en-US" dirty="0" smtClean="0"/>
              <a:t>Old Depot Museum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 of c slides\c of c slides 2\img844.jpg"/>
          <p:cNvPicPr>
            <a:picLocks noChangeAspect="1" noChangeArrowheads="1"/>
          </p:cNvPicPr>
          <p:nvPr/>
        </p:nvPicPr>
        <p:blipFill>
          <a:blip r:embed="rId2" cstate="print"/>
          <a:srcRect l="4922" t="16644" r="9615" b="10125"/>
          <a:stretch>
            <a:fillRect/>
          </a:stretch>
        </p:blipFill>
        <p:spPr bwMode="auto">
          <a:xfrm rot="10800000">
            <a:off x="990600" y="381000"/>
            <a:ext cx="7183583" cy="592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land Heights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10" t="6795" r="8317" b="6667"/>
          <a:stretch>
            <a:fillRect/>
          </a:stretch>
        </p:blipFill>
        <p:spPr>
          <a:xfrm>
            <a:off x="2438400" y="287867"/>
            <a:ext cx="6355080" cy="58843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14800"/>
            <a:ext cx="2590800" cy="2118360"/>
          </a:xfrm>
        </p:spPr>
        <p:txBody>
          <a:bodyPr>
            <a:normAutofit/>
          </a:bodyPr>
          <a:lstStyle/>
          <a:p>
            <a:r>
              <a:rPr lang="en-US" dirty="0" smtClean="0"/>
              <a:t>Highland Heights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eason Addition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110" t="5000" r="6713" b="6667"/>
          <a:stretch>
            <a:fillRect/>
          </a:stretch>
        </p:blipFill>
        <p:spPr>
          <a:xfrm>
            <a:off x="2514600" y="272935"/>
            <a:ext cx="6280030" cy="60516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19812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Gleason Addition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leason Addi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6713" t="6626" r="6713" b="6667"/>
          <a:stretch>
            <a:fillRect/>
          </a:stretch>
        </p:blipFill>
        <p:spPr>
          <a:xfrm>
            <a:off x="2514599" y="304800"/>
            <a:ext cx="6485681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76800"/>
            <a:ext cx="23622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Gleason  Addition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okside Addition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6193" t="3873" r="8041" b="6966"/>
          <a:stretch>
            <a:fillRect/>
          </a:stretch>
        </p:blipFill>
        <p:spPr>
          <a:xfrm>
            <a:off x="2514600" y="228600"/>
            <a:ext cx="6400800" cy="640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2362200" cy="1584960"/>
          </a:xfrm>
        </p:spPr>
        <p:txBody>
          <a:bodyPr>
            <a:normAutofit/>
          </a:bodyPr>
          <a:lstStyle/>
          <a:p>
            <a:r>
              <a:rPr lang="en-US" dirty="0" smtClean="0"/>
              <a:t>Brookside Addition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stview acr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16" t="3333" r="7014" b="5000"/>
          <a:stretch>
            <a:fillRect/>
          </a:stretch>
        </p:blipFill>
        <p:spPr>
          <a:xfrm>
            <a:off x="2895600" y="228600"/>
            <a:ext cx="6096000" cy="6326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2362200" cy="1889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 View Acres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107</Words>
  <Application>Microsoft Office PowerPoint</Application>
  <PresentationFormat>On-screen Show (4:3)</PresentationFormat>
  <Paragraphs>45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Paper</vt:lpstr>
      <vt:lpstr>Slides From 1964-65</vt:lpstr>
      <vt:lpstr>Slide 2</vt:lpstr>
      <vt:lpstr>Country Club Heights</vt:lpstr>
      <vt:lpstr>Willow Acres</vt:lpstr>
      <vt:lpstr>Highland Heights</vt:lpstr>
      <vt:lpstr>Gleason Addition</vt:lpstr>
      <vt:lpstr>Gleason  Addition 2</vt:lpstr>
      <vt:lpstr>Brookside Addition</vt:lpstr>
      <vt:lpstr>West View Acres</vt:lpstr>
      <vt:lpstr>Orchard Heights</vt:lpstr>
      <vt:lpstr>Orchard Heights   2</vt:lpstr>
      <vt:lpstr>Apartments </vt:lpstr>
      <vt:lpstr>Downtown Ottawa   Christmas</vt:lpstr>
      <vt:lpstr>New  U.S. Post Office</vt:lpstr>
      <vt:lpstr>Woolworth’s</vt:lpstr>
      <vt:lpstr>White’s Furniture &amp; Appliances</vt:lpstr>
      <vt:lpstr>Ottawa Typewriter</vt:lpstr>
      <vt:lpstr>Scott’s</vt:lpstr>
      <vt:lpstr>Litwin’s</vt:lpstr>
      <vt:lpstr>Goss’</vt:lpstr>
      <vt:lpstr>Acme Paint</vt:lpstr>
      <vt:lpstr>Anchor Savings</vt:lpstr>
      <vt:lpstr>Dengel’s</vt:lpstr>
      <vt:lpstr>J.C. Penney Co.</vt:lpstr>
      <vt:lpstr>Nitcher’s Floor Service</vt:lpstr>
      <vt:lpstr>Lister Hardware</vt:lpstr>
      <vt:lpstr>Kansas State Employ-ment</vt:lpstr>
      <vt:lpstr>Ottawa Herald</vt:lpstr>
      <vt:lpstr>Plaza Theater</vt:lpstr>
      <vt:lpstr>Nelson Hotel</vt:lpstr>
      <vt:lpstr>Lewin’s and Wassmer’s</vt:lpstr>
      <vt:lpstr>Ottawa Savings &amp; Loan Assn.</vt:lpstr>
      <vt:lpstr>Interstate Loans</vt:lpstr>
      <vt:lpstr>A&amp;P Grocery Store</vt:lpstr>
      <vt:lpstr>Slide 35</vt:lpstr>
      <vt:lpstr>Gambles</vt:lpstr>
      <vt:lpstr>Beautyland</vt:lpstr>
      <vt:lpstr>Bellas Hess Catalog store</vt:lpstr>
      <vt:lpstr>TruValue Handware</vt:lpstr>
      <vt:lpstr>Western Auto</vt:lpstr>
      <vt:lpstr>Oklahoma Tire &amp; Supply</vt:lpstr>
      <vt:lpstr>Waymire’s Food Mart</vt:lpstr>
      <vt:lpstr>Old Santa Fe Passenger Depot</vt:lpstr>
      <vt:lpstr>Old Depot Museum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Deborah Barker</dc:creator>
  <cp:lastModifiedBy>Deborah Barker</cp:lastModifiedBy>
  <cp:revision>29</cp:revision>
  <dcterms:created xsi:type="dcterms:W3CDTF">2009-09-29T13:38:00Z</dcterms:created>
  <dcterms:modified xsi:type="dcterms:W3CDTF">2009-10-05T20:27:28Z</dcterms:modified>
</cp:coreProperties>
</file>